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92" r:id="rId2"/>
    <p:sldId id="293" r:id="rId3"/>
    <p:sldId id="272" r:id="rId4"/>
    <p:sldId id="274" r:id="rId5"/>
    <p:sldId id="275" r:id="rId6"/>
    <p:sldId id="256" r:id="rId7"/>
    <p:sldId id="258" r:id="rId8"/>
    <p:sldId id="257" r:id="rId9"/>
    <p:sldId id="259" r:id="rId10"/>
    <p:sldId id="260" r:id="rId11"/>
    <p:sldId id="262" r:id="rId12"/>
    <p:sldId id="276" r:id="rId13"/>
    <p:sldId id="280" r:id="rId14"/>
    <p:sldId id="263" r:id="rId15"/>
    <p:sldId id="264" r:id="rId16"/>
    <p:sldId id="277" r:id="rId17"/>
    <p:sldId id="281" r:id="rId18"/>
    <p:sldId id="282" r:id="rId19"/>
    <p:sldId id="278" r:id="rId20"/>
    <p:sldId id="283" r:id="rId21"/>
    <p:sldId id="266" r:id="rId22"/>
    <p:sldId id="279" r:id="rId23"/>
    <p:sldId id="284" r:id="rId24"/>
    <p:sldId id="267" r:id="rId25"/>
    <p:sldId id="285" r:id="rId26"/>
    <p:sldId id="286" r:id="rId27"/>
    <p:sldId id="287" r:id="rId28"/>
    <p:sldId id="288" r:id="rId29"/>
    <p:sldId id="289" r:id="rId30"/>
    <p:sldId id="290" r:id="rId31"/>
    <p:sldId id="291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5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8967BA2-2C3A-4C83-B65C-DAA5D5B59DA4}" type="datetimeFigureOut">
              <a:rPr lang="en-US"/>
              <a:pPr>
                <a:defRPr/>
              </a:pPr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6664D81-9C2F-4657-AA50-2C50B4603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7162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783638" y="444500"/>
            <a:ext cx="360362" cy="31527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Freeform 3"/>
          <p:cNvSpPr>
            <a:spLocks/>
          </p:cNvSpPr>
          <p:nvPr/>
        </p:nvSpPr>
        <p:spPr bwMode="invGray">
          <a:xfrm>
            <a:off x="0" y="0"/>
            <a:ext cx="9144000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720"/>
              </a:cxn>
              <a:cxn ang="0">
                <a:pos x="3600" y="624"/>
              </a:cxn>
              <a:cxn ang="0">
                <a:pos x="0" y="1000"/>
              </a:cxn>
              <a:cxn ang="0">
                <a:pos x="0" y="0"/>
              </a:cxn>
            </a:cxnLst>
            <a:rect l="0" t="0" r="r" b="b"/>
            <a:pathLst>
              <a:path w="5760" h="1104">
                <a:moveTo>
                  <a:pt x="0" y="0"/>
                </a:moveTo>
                <a:lnTo>
                  <a:pt x="5760" y="0"/>
                </a:lnTo>
                <a:lnTo>
                  <a:pt x="5760" y="720"/>
                </a:lnTo>
                <a:cubicBezTo>
                  <a:pt x="5400" y="824"/>
                  <a:pt x="4560" y="577"/>
                  <a:pt x="3600" y="624"/>
                </a:cubicBezTo>
                <a:cubicBezTo>
                  <a:pt x="2640" y="671"/>
                  <a:pt x="600" y="1104"/>
                  <a:pt x="0" y="100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invGray">
          <a:xfrm>
            <a:off x="0" y="1163638"/>
            <a:ext cx="9144000" cy="5694362"/>
          </a:xfrm>
          <a:custGeom>
            <a:avLst/>
            <a:gdLst/>
            <a:ahLst/>
            <a:cxnLst>
              <a:cxn ang="0">
                <a:pos x="0" y="582"/>
              </a:cxn>
              <a:cxn ang="0">
                <a:pos x="2640" y="267"/>
              </a:cxn>
              <a:cxn ang="0">
                <a:pos x="3373" y="160"/>
              </a:cxn>
              <a:cxn ang="0">
                <a:pos x="5760" y="358"/>
              </a:cxn>
              <a:cxn ang="0">
                <a:pos x="5760" y="3587"/>
              </a:cxn>
              <a:cxn ang="0">
                <a:pos x="0" y="3587"/>
              </a:cxn>
              <a:cxn ang="0">
                <a:pos x="0" y="582"/>
              </a:cxn>
            </a:cxnLst>
            <a:rect l="0" t="0" r="r" b="b"/>
            <a:pathLst>
              <a:path w="5760" h="3587">
                <a:moveTo>
                  <a:pt x="0" y="582"/>
                </a:moveTo>
                <a:cubicBezTo>
                  <a:pt x="1027" y="680"/>
                  <a:pt x="1960" y="387"/>
                  <a:pt x="2640" y="267"/>
                </a:cubicBezTo>
                <a:cubicBezTo>
                  <a:pt x="2640" y="267"/>
                  <a:pt x="3268" y="180"/>
                  <a:pt x="3373" y="160"/>
                </a:cubicBezTo>
                <a:cubicBezTo>
                  <a:pt x="4120" y="0"/>
                  <a:pt x="5280" y="358"/>
                  <a:pt x="5760" y="358"/>
                </a:cubicBezTo>
                <a:lnTo>
                  <a:pt x="5760" y="3587"/>
                </a:lnTo>
                <a:lnTo>
                  <a:pt x="0" y="3587"/>
                </a:lnTo>
                <a:cubicBezTo>
                  <a:pt x="0" y="3587"/>
                  <a:pt x="0" y="582"/>
                  <a:pt x="0" y="582"/>
                </a:cubicBez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invGray">
          <a:xfrm>
            <a:off x="0" y="292100"/>
            <a:ext cx="9144000" cy="854075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0" y="403"/>
              </a:cxn>
              <a:cxn ang="0">
                <a:pos x="1773" y="443"/>
              </a:cxn>
              <a:cxn ang="0">
                <a:pos x="4573" y="176"/>
              </a:cxn>
              <a:cxn ang="0">
                <a:pos x="5760" y="536"/>
              </a:cxn>
              <a:cxn ang="0">
                <a:pos x="5760" y="163"/>
              </a:cxn>
              <a:cxn ang="0">
                <a:pos x="4560" y="29"/>
              </a:cxn>
              <a:cxn ang="0">
                <a:pos x="1987" y="336"/>
              </a:cxn>
              <a:cxn ang="0">
                <a:pos x="0" y="163"/>
              </a:cxn>
            </a:cxnLst>
            <a:rect l="0" t="0" r="r" b="b"/>
            <a:pathLst>
              <a:path w="5760" h="538">
                <a:moveTo>
                  <a:pt x="0" y="163"/>
                </a:moveTo>
                <a:lnTo>
                  <a:pt x="0" y="403"/>
                </a:lnTo>
                <a:cubicBezTo>
                  <a:pt x="295" y="450"/>
                  <a:pt x="1011" y="481"/>
                  <a:pt x="1773" y="443"/>
                </a:cubicBezTo>
                <a:cubicBezTo>
                  <a:pt x="2535" y="405"/>
                  <a:pt x="3909" y="161"/>
                  <a:pt x="4573" y="176"/>
                </a:cubicBezTo>
                <a:cubicBezTo>
                  <a:pt x="5237" y="191"/>
                  <a:pt x="5562" y="538"/>
                  <a:pt x="5760" y="536"/>
                </a:cubicBezTo>
                <a:lnTo>
                  <a:pt x="5760" y="163"/>
                </a:lnTo>
                <a:cubicBezTo>
                  <a:pt x="5560" y="79"/>
                  <a:pt x="5189" y="0"/>
                  <a:pt x="4560" y="29"/>
                </a:cubicBezTo>
                <a:cubicBezTo>
                  <a:pt x="3931" y="58"/>
                  <a:pt x="2747" y="314"/>
                  <a:pt x="1987" y="336"/>
                </a:cubicBezTo>
                <a:cubicBezTo>
                  <a:pt x="1227" y="358"/>
                  <a:pt x="414" y="199"/>
                  <a:pt x="0" y="163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hidden">
          <a:xfrm>
            <a:off x="0" y="2405063"/>
            <a:ext cx="9144000" cy="1069975"/>
          </a:xfrm>
          <a:custGeom>
            <a:avLst/>
            <a:gdLst/>
            <a:ahLst/>
            <a:cxnLst>
              <a:cxn ang="0">
                <a:pos x="0" y="246"/>
              </a:cxn>
              <a:cxn ang="0">
                <a:pos x="0" y="406"/>
              </a:cxn>
              <a:cxn ang="0">
                <a:pos x="1280" y="645"/>
              </a:cxn>
              <a:cxn ang="0">
                <a:pos x="1627" y="580"/>
              </a:cxn>
              <a:cxn ang="0">
                <a:pos x="4493" y="113"/>
              </a:cxn>
              <a:cxn ang="0">
                <a:pos x="5760" y="606"/>
              </a:cxn>
              <a:cxn ang="0">
                <a:pos x="5760" y="233"/>
              </a:cxn>
              <a:cxn ang="0">
                <a:pos x="4040" y="33"/>
              </a:cxn>
              <a:cxn ang="0">
                <a:pos x="1093" y="433"/>
              </a:cxn>
              <a:cxn ang="0">
                <a:pos x="0" y="246"/>
              </a:cxn>
            </a:cxnLst>
            <a:rect l="0" t="0" r="r" b="b"/>
            <a:pathLst>
              <a:path w="5760" h="674">
                <a:moveTo>
                  <a:pt x="0" y="246"/>
                </a:moveTo>
                <a:lnTo>
                  <a:pt x="0" y="406"/>
                </a:lnTo>
                <a:cubicBezTo>
                  <a:pt x="213" y="463"/>
                  <a:pt x="1009" y="616"/>
                  <a:pt x="1280" y="645"/>
                </a:cubicBezTo>
                <a:cubicBezTo>
                  <a:pt x="1551" y="674"/>
                  <a:pt x="1092" y="669"/>
                  <a:pt x="1627" y="580"/>
                </a:cubicBezTo>
                <a:cubicBezTo>
                  <a:pt x="2162" y="491"/>
                  <a:pt x="3804" y="109"/>
                  <a:pt x="4493" y="113"/>
                </a:cubicBezTo>
                <a:cubicBezTo>
                  <a:pt x="5182" y="117"/>
                  <a:pt x="5549" y="586"/>
                  <a:pt x="5760" y="606"/>
                </a:cubicBezTo>
                <a:lnTo>
                  <a:pt x="5760" y="233"/>
                </a:lnTo>
                <a:cubicBezTo>
                  <a:pt x="5471" y="158"/>
                  <a:pt x="4818" y="0"/>
                  <a:pt x="4040" y="33"/>
                </a:cubicBezTo>
                <a:cubicBezTo>
                  <a:pt x="3262" y="66"/>
                  <a:pt x="1766" y="398"/>
                  <a:pt x="1093" y="433"/>
                </a:cubicBezTo>
                <a:cubicBezTo>
                  <a:pt x="420" y="468"/>
                  <a:pt x="228" y="285"/>
                  <a:pt x="0" y="24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2476500" y="1522413"/>
            <a:ext cx="6667500" cy="5335587"/>
          </a:xfrm>
          <a:custGeom>
            <a:avLst/>
            <a:gdLst/>
            <a:ahLst/>
            <a:cxnLst>
              <a:cxn ang="0">
                <a:pos x="0" y="3361"/>
              </a:cxn>
              <a:cxn ang="0">
                <a:pos x="1054" y="295"/>
              </a:cxn>
              <a:cxn ang="0">
                <a:pos x="4200" y="1588"/>
              </a:cxn>
              <a:cxn ang="0">
                <a:pos x="4200" y="2028"/>
              </a:cxn>
              <a:cxn ang="0">
                <a:pos x="1200" y="442"/>
              </a:cxn>
              <a:cxn ang="0">
                <a:pos x="347" y="3361"/>
              </a:cxn>
              <a:cxn ang="0">
                <a:pos x="0" y="3361"/>
              </a:cxn>
            </a:cxnLst>
            <a:rect l="0" t="0" r="r" b="b"/>
            <a:pathLst>
              <a:path w="4200" h="3361">
                <a:moveTo>
                  <a:pt x="0" y="3361"/>
                </a:moveTo>
                <a:cubicBezTo>
                  <a:pt x="118" y="2850"/>
                  <a:pt x="354" y="590"/>
                  <a:pt x="1054" y="295"/>
                </a:cubicBezTo>
                <a:cubicBezTo>
                  <a:pt x="1754" y="0"/>
                  <a:pt x="3676" y="1299"/>
                  <a:pt x="4200" y="1588"/>
                </a:cubicBezTo>
                <a:lnTo>
                  <a:pt x="4200" y="2028"/>
                </a:lnTo>
                <a:cubicBezTo>
                  <a:pt x="3700" y="1837"/>
                  <a:pt x="1842" y="220"/>
                  <a:pt x="1200" y="442"/>
                </a:cubicBezTo>
                <a:cubicBezTo>
                  <a:pt x="558" y="664"/>
                  <a:pt x="547" y="2875"/>
                  <a:pt x="347" y="3361"/>
                </a:cubicBezTo>
                <a:lnTo>
                  <a:pt x="0" y="3361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invGray">
          <a:xfrm>
            <a:off x="0" y="3443288"/>
            <a:ext cx="9144000" cy="3055937"/>
          </a:xfrm>
          <a:custGeom>
            <a:avLst/>
            <a:gdLst/>
            <a:ahLst/>
            <a:cxnLst>
              <a:cxn ang="0">
                <a:pos x="0" y="804"/>
              </a:cxn>
              <a:cxn ang="0">
                <a:pos x="0" y="991"/>
              </a:cxn>
              <a:cxn ang="0">
                <a:pos x="1547" y="1818"/>
              </a:cxn>
              <a:cxn ang="0">
                <a:pos x="3253" y="351"/>
              </a:cxn>
              <a:cxn ang="0">
                <a:pos x="5760" y="1537"/>
              </a:cxn>
              <a:cxn ang="0">
                <a:pos x="5760" y="1151"/>
              </a:cxn>
              <a:cxn ang="0">
                <a:pos x="3240" y="84"/>
              </a:cxn>
              <a:cxn ang="0">
                <a:pos x="1573" y="1671"/>
              </a:cxn>
              <a:cxn ang="0">
                <a:pos x="0" y="804"/>
              </a:cxn>
            </a:cxnLst>
            <a:rect l="0" t="0" r="r" b="b"/>
            <a:pathLst>
              <a:path w="5760" h="1925">
                <a:moveTo>
                  <a:pt x="0" y="804"/>
                </a:moveTo>
                <a:lnTo>
                  <a:pt x="0" y="991"/>
                </a:lnTo>
                <a:cubicBezTo>
                  <a:pt x="258" y="1160"/>
                  <a:pt x="1005" y="1925"/>
                  <a:pt x="1547" y="1818"/>
                </a:cubicBezTo>
                <a:cubicBezTo>
                  <a:pt x="2089" y="1711"/>
                  <a:pt x="2551" y="398"/>
                  <a:pt x="3253" y="351"/>
                </a:cubicBezTo>
                <a:cubicBezTo>
                  <a:pt x="3955" y="304"/>
                  <a:pt x="5342" y="1404"/>
                  <a:pt x="5760" y="1537"/>
                </a:cubicBezTo>
                <a:lnTo>
                  <a:pt x="5760" y="1151"/>
                </a:lnTo>
                <a:cubicBezTo>
                  <a:pt x="5405" y="1124"/>
                  <a:pt x="3982" y="0"/>
                  <a:pt x="3240" y="84"/>
                </a:cubicBezTo>
                <a:cubicBezTo>
                  <a:pt x="2542" y="171"/>
                  <a:pt x="2113" y="1551"/>
                  <a:pt x="1573" y="1671"/>
                </a:cubicBezTo>
                <a:cubicBezTo>
                  <a:pt x="1033" y="1791"/>
                  <a:pt x="262" y="826"/>
                  <a:pt x="0" y="80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3552825"/>
            <a:ext cx="6237288" cy="3365500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0" y="508"/>
              </a:cxn>
              <a:cxn ang="0">
                <a:pos x="1933" y="229"/>
              </a:cxn>
              <a:cxn ang="0">
                <a:pos x="3920" y="1055"/>
              </a:cxn>
              <a:cxn ang="0">
                <a:pos x="3587" y="2082"/>
              </a:cxn>
              <a:cxn ang="0">
                <a:pos x="3947" y="829"/>
              </a:cxn>
              <a:cxn ang="0">
                <a:pos x="2253" y="69"/>
              </a:cxn>
              <a:cxn ang="0">
                <a:pos x="0" y="415"/>
              </a:cxn>
            </a:cxnLst>
            <a:rect l="0" t="0" r="r" b="b"/>
            <a:pathLst>
              <a:path w="4196" h="2120">
                <a:moveTo>
                  <a:pt x="0" y="415"/>
                </a:moveTo>
                <a:lnTo>
                  <a:pt x="0" y="508"/>
                </a:lnTo>
                <a:cubicBezTo>
                  <a:pt x="160" y="577"/>
                  <a:pt x="1280" y="138"/>
                  <a:pt x="1933" y="229"/>
                </a:cubicBezTo>
                <a:cubicBezTo>
                  <a:pt x="2586" y="320"/>
                  <a:pt x="3644" y="746"/>
                  <a:pt x="3920" y="1055"/>
                </a:cubicBezTo>
                <a:cubicBezTo>
                  <a:pt x="4196" y="1364"/>
                  <a:pt x="3583" y="2120"/>
                  <a:pt x="3587" y="2082"/>
                </a:cubicBezTo>
                <a:lnTo>
                  <a:pt x="3947" y="829"/>
                </a:lnTo>
                <a:cubicBezTo>
                  <a:pt x="3725" y="494"/>
                  <a:pt x="2911" y="138"/>
                  <a:pt x="2253" y="69"/>
                </a:cubicBezTo>
                <a:cubicBezTo>
                  <a:pt x="1595" y="0"/>
                  <a:pt x="469" y="343"/>
                  <a:pt x="0" y="415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fld id="{CF641473-3533-44BF-B430-F0C625AD2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2FA00-6078-481B-AD07-7445A4783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81A5B-D779-49C7-8282-B0D287279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41D14-3F73-4506-99B2-6955B8B18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26C35-F353-4D53-9E73-970A3FFA1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D83D8-3556-41D5-8425-F7A850B84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CF706-B934-45A4-A36B-2CB90F79E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FFC5-1D3B-455F-94F3-9CD1C339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F9F0-8D9E-4B5A-83D5-A42F12088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7CF06-1F72-4379-AF08-D7EA24EF0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424FA-FCA0-4B5F-8FFE-ACC26533C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invGray">
          <a:xfrm>
            <a:off x="8783638" y="444500"/>
            <a:ext cx="360362" cy="31527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Freeform 3"/>
          <p:cNvSpPr>
            <a:spLocks/>
          </p:cNvSpPr>
          <p:nvPr/>
        </p:nvSpPr>
        <p:spPr bwMode="invGray">
          <a:xfrm>
            <a:off x="0" y="0"/>
            <a:ext cx="9144000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720"/>
              </a:cxn>
              <a:cxn ang="0">
                <a:pos x="3600" y="624"/>
              </a:cxn>
              <a:cxn ang="0">
                <a:pos x="0" y="1000"/>
              </a:cxn>
              <a:cxn ang="0">
                <a:pos x="0" y="0"/>
              </a:cxn>
            </a:cxnLst>
            <a:rect l="0" t="0" r="r" b="b"/>
            <a:pathLst>
              <a:path w="5760" h="1104">
                <a:moveTo>
                  <a:pt x="0" y="0"/>
                </a:moveTo>
                <a:lnTo>
                  <a:pt x="5760" y="0"/>
                </a:lnTo>
                <a:lnTo>
                  <a:pt x="5760" y="720"/>
                </a:lnTo>
                <a:cubicBezTo>
                  <a:pt x="5400" y="824"/>
                  <a:pt x="4560" y="577"/>
                  <a:pt x="3600" y="624"/>
                </a:cubicBezTo>
                <a:cubicBezTo>
                  <a:pt x="2640" y="671"/>
                  <a:pt x="600" y="1104"/>
                  <a:pt x="0" y="100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6" name="Freeform 4"/>
          <p:cNvSpPr>
            <a:spLocks/>
          </p:cNvSpPr>
          <p:nvPr/>
        </p:nvSpPr>
        <p:spPr bwMode="invGray">
          <a:xfrm>
            <a:off x="0" y="1163638"/>
            <a:ext cx="9144000" cy="5694362"/>
          </a:xfrm>
          <a:custGeom>
            <a:avLst/>
            <a:gdLst/>
            <a:ahLst/>
            <a:cxnLst>
              <a:cxn ang="0">
                <a:pos x="0" y="582"/>
              </a:cxn>
              <a:cxn ang="0">
                <a:pos x="2640" y="267"/>
              </a:cxn>
              <a:cxn ang="0">
                <a:pos x="3373" y="160"/>
              </a:cxn>
              <a:cxn ang="0">
                <a:pos x="5760" y="358"/>
              </a:cxn>
              <a:cxn ang="0">
                <a:pos x="5760" y="3587"/>
              </a:cxn>
              <a:cxn ang="0">
                <a:pos x="0" y="3587"/>
              </a:cxn>
              <a:cxn ang="0">
                <a:pos x="0" y="582"/>
              </a:cxn>
            </a:cxnLst>
            <a:rect l="0" t="0" r="r" b="b"/>
            <a:pathLst>
              <a:path w="5760" h="3587">
                <a:moveTo>
                  <a:pt x="0" y="582"/>
                </a:moveTo>
                <a:cubicBezTo>
                  <a:pt x="1027" y="680"/>
                  <a:pt x="1960" y="387"/>
                  <a:pt x="2640" y="267"/>
                </a:cubicBezTo>
                <a:cubicBezTo>
                  <a:pt x="2640" y="267"/>
                  <a:pt x="3268" y="180"/>
                  <a:pt x="3373" y="160"/>
                </a:cubicBezTo>
                <a:cubicBezTo>
                  <a:pt x="4120" y="0"/>
                  <a:pt x="5280" y="358"/>
                  <a:pt x="5760" y="358"/>
                </a:cubicBezTo>
                <a:lnTo>
                  <a:pt x="5760" y="3587"/>
                </a:lnTo>
                <a:lnTo>
                  <a:pt x="0" y="3587"/>
                </a:lnTo>
                <a:cubicBezTo>
                  <a:pt x="0" y="3587"/>
                  <a:pt x="0" y="582"/>
                  <a:pt x="0" y="582"/>
                </a:cubicBez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7" name="Freeform 5"/>
          <p:cNvSpPr>
            <a:spLocks/>
          </p:cNvSpPr>
          <p:nvPr/>
        </p:nvSpPr>
        <p:spPr bwMode="invGray">
          <a:xfrm>
            <a:off x="0" y="292100"/>
            <a:ext cx="9144000" cy="854075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0" y="403"/>
              </a:cxn>
              <a:cxn ang="0">
                <a:pos x="1773" y="443"/>
              </a:cxn>
              <a:cxn ang="0">
                <a:pos x="4573" y="176"/>
              </a:cxn>
              <a:cxn ang="0">
                <a:pos x="5760" y="536"/>
              </a:cxn>
              <a:cxn ang="0">
                <a:pos x="5760" y="163"/>
              </a:cxn>
              <a:cxn ang="0">
                <a:pos x="4560" y="29"/>
              </a:cxn>
              <a:cxn ang="0">
                <a:pos x="1987" y="336"/>
              </a:cxn>
              <a:cxn ang="0">
                <a:pos x="0" y="163"/>
              </a:cxn>
            </a:cxnLst>
            <a:rect l="0" t="0" r="r" b="b"/>
            <a:pathLst>
              <a:path w="5760" h="538">
                <a:moveTo>
                  <a:pt x="0" y="163"/>
                </a:moveTo>
                <a:lnTo>
                  <a:pt x="0" y="403"/>
                </a:lnTo>
                <a:cubicBezTo>
                  <a:pt x="295" y="450"/>
                  <a:pt x="1011" y="481"/>
                  <a:pt x="1773" y="443"/>
                </a:cubicBezTo>
                <a:cubicBezTo>
                  <a:pt x="2535" y="405"/>
                  <a:pt x="3909" y="161"/>
                  <a:pt x="4573" y="176"/>
                </a:cubicBezTo>
                <a:cubicBezTo>
                  <a:pt x="5237" y="191"/>
                  <a:pt x="5562" y="538"/>
                  <a:pt x="5760" y="536"/>
                </a:cubicBezTo>
                <a:lnTo>
                  <a:pt x="5760" y="163"/>
                </a:lnTo>
                <a:cubicBezTo>
                  <a:pt x="5560" y="79"/>
                  <a:pt x="5189" y="0"/>
                  <a:pt x="4560" y="29"/>
                </a:cubicBezTo>
                <a:cubicBezTo>
                  <a:pt x="3931" y="58"/>
                  <a:pt x="2747" y="314"/>
                  <a:pt x="1987" y="336"/>
                </a:cubicBezTo>
                <a:cubicBezTo>
                  <a:pt x="1227" y="358"/>
                  <a:pt x="414" y="199"/>
                  <a:pt x="0" y="163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8" name="Freeform 6"/>
          <p:cNvSpPr>
            <a:spLocks/>
          </p:cNvSpPr>
          <p:nvPr/>
        </p:nvSpPr>
        <p:spPr bwMode="invGray">
          <a:xfrm>
            <a:off x="0" y="2405063"/>
            <a:ext cx="9144000" cy="1069975"/>
          </a:xfrm>
          <a:custGeom>
            <a:avLst/>
            <a:gdLst/>
            <a:ahLst/>
            <a:cxnLst>
              <a:cxn ang="0">
                <a:pos x="0" y="246"/>
              </a:cxn>
              <a:cxn ang="0">
                <a:pos x="0" y="406"/>
              </a:cxn>
              <a:cxn ang="0">
                <a:pos x="1280" y="645"/>
              </a:cxn>
              <a:cxn ang="0">
                <a:pos x="1627" y="580"/>
              </a:cxn>
              <a:cxn ang="0">
                <a:pos x="4493" y="113"/>
              </a:cxn>
              <a:cxn ang="0">
                <a:pos x="5760" y="606"/>
              </a:cxn>
              <a:cxn ang="0">
                <a:pos x="5760" y="233"/>
              </a:cxn>
              <a:cxn ang="0">
                <a:pos x="4040" y="33"/>
              </a:cxn>
              <a:cxn ang="0">
                <a:pos x="1093" y="433"/>
              </a:cxn>
              <a:cxn ang="0">
                <a:pos x="0" y="246"/>
              </a:cxn>
            </a:cxnLst>
            <a:rect l="0" t="0" r="r" b="b"/>
            <a:pathLst>
              <a:path w="5760" h="674">
                <a:moveTo>
                  <a:pt x="0" y="246"/>
                </a:moveTo>
                <a:lnTo>
                  <a:pt x="0" y="406"/>
                </a:lnTo>
                <a:cubicBezTo>
                  <a:pt x="213" y="463"/>
                  <a:pt x="1009" y="616"/>
                  <a:pt x="1280" y="645"/>
                </a:cubicBezTo>
                <a:cubicBezTo>
                  <a:pt x="1551" y="674"/>
                  <a:pt x="1092" y="669"/>
                  <a:pt x="1627" y="580"/>
                </a:cubicBezTo>
                <a:cubicBezTo>
                  <a:pt x="2162" y="491"/>
                  <a:pt x="3804" y="109"/>
                  <a:pt x="4493" y="113"/>
                </a:cubicBezTo>
                <a:cubicBezTo>
                  <a:pt x="5182" y="117"/>
                  <a:pt x="5549" y="586"/>
                  <a:pt x="5760" y="606"/>
                </a:cubicBezTo>
                <a:lnTo>
                  <a:pt x="5760" y="233"/>
                </a:lnTo>
                <a:cubicBezTo>
                  <a:pt x="5471" y="158"/>
                  <a:pt x="4818" y="0"/>
                  <a:pt x="4040" y="33"/>
                </a:cubicBezTo>
                <a:cubicBezTo>
                  <a:pt x="3262" y="66"/>
                  <a:pt x="1766" y="398"/>
                  <a:pt x="1093" y="433"/>
                </a:cubicBezTo>
                <a:cubicBezTo>
                  <a:pt x="420" y="468"/>
                  <a:pt x="228" y="285"/>
                  <a:pt x="0" y="24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Freeform 7"/>
          <p:cNvSpPr>
            <a:spLocks/>
          </p:cNvSpPr>
          <p:nvPr/>
        </p:nvSpPr>
        <p:spPr bwMode="white">
          <a:xfrm>
            <a:off x="2476500" y="1522413"/>
            <a:ext cx="6667500" cy="5335587"/>
          </a:xfrm>
          <a:custGeom>
            <a:avLst/>
            <a:gdLst/>
            <a:ahLst/>
            <a:cxnLst>
              <a:cxn ang="0">
                <a:pos x="0" y="3361"/>
              </a:cxn>
              <a:cxn ang="0">
                <a:pos x="1054" y="295"/>
              </a:cxn>
              <a:cxn ang="0">
                <a:pos x="4200" y="1588"/>
              </a:cxn>
              <a:cxn ang="0">
                <a:pos x="4200" y="2028"/>
              </a:cxn>
              <a:cxn ang="0">
                <a:pos x="1200" y="442"/>
              </a:cxn>
              <a:cxn ang="0">
                <a:pos x="347" y="3361"/>
              </a:cxn>
              <a:cxn ang="0">
                <a:pos x="0" y="3361"/>
              </a:cxn>
            </a:cxnLst>
            <a:rect l="0" t="0" r="r" b="b"/>
            <a:pathLst>
              <a:path w="4200" h="3361">
                <a:moveTo>
                  <a:pt x="0" y="3361"/>
                </a:moveTo>
                <a:cubicBezTo>
                  <a:pt x="118" y="2850"/>
                  <a:pt x="354" y="590"/>
                  <a:pt x="1054" y="295"/>
                </a:cubicBezTo>
                <a:cubicBezTo>
                  <a:pt x="1754" y="0"/>
                  <a:pt x="3676" y="1299"/>
                  <a:pt x="4200" y="1588"/>
                </a:cubicBezTo>
                <a:lnTo>
                  <a:pt x="4200" y="2028"/>
                </a:lnTo>
                <a:cubicBezTo>
                  <a:pt x="3700" y="1837"/>
                  <a:pt x="1842" y="220"/>
                  <a:pt x="1200" y="442"/>
                </a:cubicBezTo>
                <a:cubicBezTo>
                  <a:pt x="558" y="664"/>
                  <a:pt x="547" y="2875"/>
                  <a:pt x="347" y="3361"/>
                </a:cubicBezTo>
                <a:lnTo>
                  <a:pt x="0" y="3361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white">
          <a:xfrm>
            <a:off x="0" y="3443288"/>
            <a:ext cx="9144000" cy="3055937"/>
          </a:xfrm>
          <a:custGeom>
            <a:avLst/>
            <a:gdLst/>
            <a:ahLst/>
            <a:cxnLst>
              <a:cxn ang="0">
                <a:pos x="0" y="804"/>
              </a:cxn>
              <a:cxn ang="0">
                <a:pos x="0" y="991"/>
              </a:cxn>
              <a:cxn ang="0">
                <a:pos x="1547" y="1818"/>
              </a:cxn>
              <a:cxn ang="0">
                <a:pos x="3253" y="351"/>
              </a:cxn>
              <a:cxn ang="0">
                <a:pos x="5760" y="1537"/>
              </a:cxn>
              <a:cxn ang="0">
                <a:pos x="5760" y="1151"/>
              </a:cxn>
              <a:cxn ang="0">
                <a:pos x="3240" y="84"/>
              </a:cxn>
              <a:cxn ang="0">
                <a:pos x="1573" y="1671"/>
              </a:cxn>
              <a:cxn ang="0">
                <a:pos x="0" y="804"/>
              </a:cxn>
            </a:cxnLst>
            <a:rect l="0" t="0" r="r" b="b"/>
            <a:pathLst>
              <a:path w="5760" h="1925">
                <a:moveTo>
                  <a:pt x="0" y="804"/>
                </a:moveTo>
                <a:lnTo>
                  <a:pt x="0" y="991"/>
                </a:lnTo>
                <a:cubicBezTo>
                  <a:pt x="258" y="1160"/>
                  <a:pt x="1005" y="1925"/>
                  <a:pt x="1547" y="1818"/>
                </a:cubicBezTo>
                <a:cubicBezTo>
                  <a:pt x="2089" y="1711"/>
                  <a:pt x="2551" y="398"/>
                  <a:pt x="3253" y="351"/>
                </a:cubicBezTo>
                <a:cubicBezTo>
                  <a:pt x="3955" y="304"/>
                  <a:pt x="5342" y="1404"/>
                  <a:pt x="5760" y="1537"/>
                </a:cubicBezTo>
                <a:lnTo>
                  <a:pt x="5760" y="1151"/>
                </a:lnTo>
                <a:cubicBezTo>
                  <a:pt x="5405" y="1124"/>
                  <a:pt x="3982" y="0"/>
                  <a:pt x="3240" y="84"/>
                </a:cubicBezTo>
                <a:cubicBezTo>
                  <a:pt x="2542" y="171"/>
                  <a:pt x="2113" y="1551"/>
                  <a:pt x="1573" y="1671"/>
                </a:cubicBezTo>
                <a:cubicBezTo>
                  <a:pt x="1033" y="1791"/>
                  <a:pt x="262" y="826"/>
                  <a:pt x="0" y="80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white">
          <a:xfrm>
            <a:off x="0" y="3552825"/>
            <a:ext cx="6237288" cy="3365500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0" y="508"/>
              </a:cxn>
              <a:cxn ang="0">
                <a:pos x="1933" y="229"/>
              </a:cxn>
              <a:cxn ang="0">
                <a:pos x="3920" y="1055"/>
              </a:cxn>
              <a:cxn ang="0">
                <a:pos x="3587" y="2082"/>
              </a:cxn>
              <a:cxn ang="0">
                <a:pos x="3947" y="829"/>
              </a:cxn>
              <a:cxn ang="0">
                <a:pos x="2253" y="69"/>
              </a:cxn>
              <a:cxn ang="0">
                <a:pos x="0" y="415"/>
              </a:cxn>
            </a:cxnLst>
            <a:rect l="0" t="0" r="r" b="b"/>
            <a:pathLst>
              <a:path w="4196" h="2120">
                <a:moveTo>
                  <a:pt x="0" y="415"/>
                </a:moveTo>
                <a:lnTo>
                  <a:pt x="0" y="508"/>
                </a:lnTo>
                <a:cubicBezTo>
                  <a:pt x="160" y="577"/>
                  <a:pt x="1280" y="138"/>
                  <a:pt x="1933" y="229"/>
                </a:cubicBezTo>
                <a:cubicBezTo>
                  <a:pt x="2586" y="320"/>
                  <a:pt x="3644" y="746"/>
                  <a:pt x="3920" y="1055"/>
                </a:cubicBezTo>
                <a:cubicBezTo>
                  <a:pt x="4196" y="1364"/>
                  <a:pt x="3583" y="2120"/>
                  <a:pt x="3587" y="2082"/>
                </a:cubicBezTo>
                <a:lnTo>
                  <a:pt x="3947" y="829"/>
                </a:lnTo>
                <a:cubicBezTo>
                  <a:pt x="3725" y="494"/>
                  <a:pt x="2911" y="138"/>
                  <a:pt x="2253" y="69"/>
                </a:cubicBezTo>
                <a:cubicBezTo>
                  <a:pt x="1595" y="0"/>
                  <a:pt x="469" y="343"/>
                  <a:pt x="0" y="415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64347E1C-5D02-49BE-953C-B43EC2893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Bd_55sRY0Q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en.wikipedia.org/wiki/File:Edward_VI_Scrots_c1550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images.google.com/imgres?imgurl=http://englishhistory.net/tudor/monarchs/elizsister.jpg&amp;imgrefurl=http://englishhistory.net/tudor/monarchs/mary1.html&amp;usg=__ViQ5TFu6EmMts4SwMrooAXGIj0E=&amp;h=522&amp;w=350&amp;sz=76&amp;hl=en&amp;start=1&amp;um=1&amp;tbnid=5KFnCIX1aqdt-M:&amp;tbnh=131&amp;tbnw=88&amp;prev=/images?q=queen+mary+i&amp;hl=en&amp;rlz=1T4DKUS_enUS288US288&amp;sa=N&amp;um=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images.google.com/imgres?imgurl=http://englishhistory.net/tudor/monarchs/elizsister.jpg&amp;imgrefurl=http://englishhistory.net/tudor/monarchs/mary1.html&amp;usg=__ViQ5TFu6EmMts4SwMrooAXGIj0E=&amp;h=522&amp;w=350&amp;sz=76&amp;hl=en&amp;start=1&amp;um=1&amp;tbnid=5KFnCIX1aqdt-M:&amp;tbnh=131&amp;tbnw=88&amp;prev=/images?q=queen+mary+i&amp;hl=en&amp;rlz=1T4DKUS_enUS288US288&amp;sa=N&amp;um=1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6.jpeg"/><Relationship Id="rId7" Type="http://schemas.openxmlformats.org/officeDocument/2006/relationships/image" Target="../media/image27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www.historic-uk.com/HistoryUK/England-History/QueenElizabethCoronation.jpg&amp;imgrefurl=http://www.historic-uk.com/HistoryUK/England-History/QueenElizabethI.htm&amp;usg=__IETW9oH2q6Ce5QSNzmGwGrVkqWQ=&amp;h=397&amp;w=297&amp;sz=42&amp;hl=en&amp;start=11&amp;tbnid=r5m1fW4SQQQ08M:&amp;tbnh=124&amp;tbnw=93&amp;prev=/images?q=queen+elizabeth&amp;gbv=2&amp;hl=en&amp;sa=G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images.google.com/imgres?imgurl=http://eiu.edu/~cfnek/syllabi/2560/queen_elizabeth_armada_portrait.jpg&amp;imgrefurl=http://eiu.edu/~cfnek/syllabi/2560.htm&amp;usg=__dOMADxkZDuJa9-IZe05cduzSxwY=&amp;h=322&amp;w=400&amp;sz=34&amp;hl=en&amp;start=7&amp;tbnid=RxmQSYx9oZr7tM:&amp;tbnh=100&amp;tbnw=124&amp;prev=/images?q=queen+elizabeth&amp;gbv=2&amp;hl=en&amp;sa=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7" name="ShockwaveFlash1" r:id="rId2" imgW="5896798" imgH="369133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524000" y="533400"/>
            <a:ext cx="7391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u="sng">
                <a:latin typeface="Arial" charset="0"/>
              </a:rPr>
              <a:t>The Result: DIVORCE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More wouldn’t support the divorce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Henry proceeded to dissolve his ties to the Pope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ENGLISH REFORMATION – Henry VIII took control of the English clergy and had himself appointed the head of the Church of England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He divorced Catherine and married his lover Anne Boleyn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71600" y="1600200"/>
            <a:ext cx="5715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  <a:r>
              <a:rPr lang="en-US" sz="2800">
                <a:latin typeface="Arial" charset="0"/>
              </a:rPr>
              <a:t> he began an</a:t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>affair with Anne Boleyn while still married to his first wife</a:t>
            </a:r>
            <a:endParaRPr lang="en-US" sz="2800" u="sng">
              <a:latin typeface="Arial" charset="0"/>
            </a:endParaRPr>
          </a:p>
        </p:txBody>
      </p:sp>
      <p:pic>
        <p:nvPicPr>
          <p:cNvPr id="13316" name="Picture 6" descr="sboleynba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419600"/>
            <a:ext cx="15843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  <p:pic>
        <p:nvPicPr>
          <p:cNvPr id="9" name="Picture 8" descr="ann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038600"/>
            <a:ext cx="1838325" cy="2486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10" descr="anneb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3486150"/>
            <a:ext cx="2442507" cy="2305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371600" y="1524000"/>
            <a:ext cx="6781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Problem:</a:t>
            </a:r>
            <a:r>
              <a:rPr lang="en-US" sz="2800">
                <a:latin typeface="Arial" charset="0"/>
              </a:rPr>
              <a:t>  Only had 1 surviving child – a daughter, Elizabeth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upset at not having a son, accused Anne of incest and adultery</a:t>
            </a:r>
          </a:p>
        </p:txBody>
      </p:sp>
      <p:pic>
        <p:nvPicPr>
          <p:cNvPr id="14340" name="Picture 5" descr="sboleynba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562600"/>
            <a:ext cx="765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-22860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71600" y="1524000"/>
            <a:ext cx="67818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Result:</a:t>
            </a:r>
            <a:r>
              <a:rPr lang="en-US" sz="2800">
                <a:latin typeface="Arial" charset="0"/>
              </a:rPr>
              <a:t>  BEHEADED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Anne was brought to the Tower of London and </a:t>
            </a:r>
            <a:r>
              <a:rPr lang="en-US" sz="2800" i="1">
                <a:latin typeface="Arial" charset="0"/>
              </a:rPr>
              <a:t>EXECUTED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-22860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  <p:pic>
        <p:nvPicPr>
          <p:cNvPr id="8" name="Picture 7" descr="tower of london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3694396"/>
            <a:ext cx="3429000" cy="2458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143000" y="1447800"/>
            <a:ext cx="7696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2300" indent="-622300">
              <a:spcBef>
                <a:spcPct val="50000"/>
              </a:spcBef>
            </a:pPr>
            <a:endParaRPr lang="en-US" sz="3200" dirty="0">
              <a:latin typeface="Arial" charset="0"/>
            </a:endParaRPr>
          </a:p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dirty="0">
                <a:latin typeface="Arial" charset="0"/>
              </a:rPr>
              <a:t>Anne’s sister Mary had been one of Henry’s earlier mistresses </a:t>
            </a:r>
            <a:r>
              <a:rPr lang="en-US" sz="3200" i="1" dirty="0">
                <a:latin typeface="Arial" charset="0"/>
              </a:rPr>
              <a:t>(the movie The Other Boleyn Girl)</a:t>
            </a:r>
            <a:endParaRPr lang="en-US" sz="3200" dirty="0">
              <a:latin typeface="Arial" charset="0"/>
            </a:endParaRPr>
          </a:p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dirty="0">
                <a:latin typeface="Arial" charset="0"/>
              </a:rPr>
              <a:t>Just prior to her execution, Anne’s marriage to Henry was dissolved and considered invalid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-304800" y="76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00200" y="1676400"/>
            <a:ext cx="7162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  <a:r>
              <a:rPr lang="en-US" sz="2800">
                <a:latin typeface="Arial" charset="0"/>
              </a:rPr>
              <a:t> 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First came to the court in the service of Queen Catherine; later she waited on Queen Anne Boleyn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felt she was his first</a:t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>“true wife”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#3 – Jane Seymour</a:t>
            </a:r>
          </a:p>
        </p:txBody>
      </p:sp>
      <p:pic>
        <p:nvPicPr>
          <p:cNvPr id="9" name="Picture 8" descr="ja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3733800"/>
            <a:ext cx="1666875" cy="27527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ewbor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7162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 dirty="0">
                <a:latin typeface="Arial" charset="0"/>
              </a:rPr>
              <a:t>The Problem:</a:t>
            </a:r>
          </a:p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Complications in childbirth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-228600" y="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#3 – Jane Seymour</a:t>
            </a:r>
          </a:p>
        </p:txBody>
      </p:sp>
      <p:pic>
        <p:nvPicPr>
          <p:cNvPr id="9" name="Picture 8" descr="jane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73621" y="3048001"/>
            <a:ext cx="3360551" cy="3343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newbor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71628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 dirty="0">
                <a:latin typeface="Arial" charset="0"/>
              </a:rPr>
              <a:t>The Result: DIED</a:t>
            </a:r>
          </a:p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She died 2 weeks after giving birth to Henry’s only legitimate son – Edward</a:t>
            </a:r>
          </a:p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She is the only one of the 6 wives buried with him.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-228600" y="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#3 – Jane Seymour</a:t>
            </a:r>
          </a:p>
        </p:txBody>
      </p:sp>
      <p:pic>
        <p:nvPicPr>
          <p:cNvPr id="9" name="Picture 8" descr="jan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4191000"/>
            <a:ext cx="2028825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80772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was single for 2 years after Jane died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wanted a marriage for political reasons, to form an Alliance between the new English Protestants and German Protestants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 hired a painter to find him a potential ally and paint the women who could make it possible – the painter chose Anne of Cleves, from Germany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06680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>
                <a:latin typeface="Viner Hand ITC" pitchFamily="66" charset="0"/>
              </a:rPr>
              <a:t>WIFE #4 – ANNE OF CLEVES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34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80772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Problem: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Once Henry VIII saw her in person, he found her extremely unattractive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 went through with the marriage because of political reasons, but he never was attracted to her or loved her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#4 – ANNE OF CLEVES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http://www.youtube.com/watch?v=GBd_55sRY0Q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8077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Result: DIVORCED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 could not stand being married to her, and though it cost him politically, he soon divorced her</a:t>
            </a:r>
          </a:p>
        </p:txBody>
      </p:sp>
      <p:pic>
        <p:nvPicPr>
          <p:cNvPr id="24579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#4 – ANNE OF CLEVES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371600" y="2057400"/>
            <a:ext cx="7772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She was a cousin of Anne Boleyn (wife #2)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Married her only 16 days after his divorce to Anne – he was 49, she was 19</a:t>
            </a: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#5 – CATHRYN HOWARD</a:t>
            </a:r>
          </a:p>
        </p:txBody>
      </p:sp>
      <p:pic>
        <p:nvPicPr>
          <p:cNvPr id="8" name="Picture 7" descr="choward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4648200"/>
            <a:ext cx="1857143" cy="18095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71600" y="1828800"/>
            <a:ext cx="7391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u="sng" dirty="0">
                <a:latin typeface="Arial" charset="0"/>
              </a:rPr>
              <a:t>The Problem: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dirty="0">
                <a:latin typeface="Arial" charset="0"/>
              </a:rPr>
              <a:t>He was gaining a lot of weight and had an ulcerated leg – it was hard for him to walk and he was becoming morbidly obese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dirty="0">
                <a:latin typeface="Arial" charset="0"/>
              </a:rPr>
              <a:t>He called her his “rose without a thorn”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dirty="0">
                <a:latin typeface="Arial" charset="0"/>
              </a:rPr>
              <a:t>She began having multiple affairs within the </a:t>
            </a:r>
            <a:r>
              <a:rPr lang="en-US" dirty="0" smtClean="0">
                <a:latin typeface="Arial" charset="0"/>
              </a:rPr>
              <a:t>castle</a:t>
            </a:r>
            <a:endParaRPr lang="en-US" dirty="0">
              <a:latin typeface="Arial" charset="0"/>
            </a:endParaRP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endParaRPr lang="en-US" dirty="0">
              <a:latin typeface="Arial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6000">
                <a:latin typeface="Marigold" pitchFamily="66" charset="0"/>
              </a:rPr>
              <a:t>WIFE #5 – CATHRYN HOWARD</a:t>
            </a:r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#5 – CATHRYN HOWARD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71600" y="1295400"/>
            <a:ext cx="7391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u="sng">
                <a:latin typeface="Arial" charset="0"/>
              </a:rPr>
              <a:t>The Result: BEHEADED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was executed on charges of adultery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endParaRPr lang="en-US">
              <a:latin typeface="Arial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#5 – CATHRYN HOWARD</a:t>
            </a:r>
          </a:p>
        </p:txBody>
      </p:sp>
      <p:pic>
        <p:nvPicPr>
          <p:cNvPr id="14" name="Picture 13" descr="chowar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2895600"/>
            <a:ext cx="3200400" cy="321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71600" y="1524000"/>
            <a:ext cx="7391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Widowed twice before marrying Henry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Became a stabilizing mother figure in home – to Mary, Elizabeth, and Edward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Persuaded Henry to bring the daughters back to the castle and reinstate them as his legitimate children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outlived Henry, who died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January 28, 1547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It is said by many that this was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the only wife he truly loved</a:t>
            </a: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#6 – Katherine Parr</a:t>
            </a:r>
          </a:p>
        </p:txBody>
      </p:sp>
      <p:pic>
        <p:nvPicPr>
          <p:cNvPr id="10" name="Picture 9" descr="kpar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4038600"/>
            <a:ext cx="1905000" cy="2400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371600" y="2667000"/>
            <a:ext cx="73914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CATHERINE OF ARAGON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ANNE BOLEYN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JANE SEYMOUR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ANNE OF CLEVES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CATHRYN HOWARD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KATHERINE PARR</a:t>
            </a:r>
          </a:p>
        </p:txBody>
      </p:sp>
      <p:sp>
        <p:nvSpPr>
          <p:cNvPr id="29699" name="Rectangle 7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latin typeface="Viner Hand ITC" pitchFamily="66" charset="0"/>
                <a:ea typeface="Lao UI" pitchFamily="34" charset="0"/>
                <a:cs typeface="Lao UI" pitchFamily="34" charset="0"/>
              </a:rPr>
              <a:t>To recap…</a:t>
            </a:r>
            <a:br>
              <a:rPr lang="en-US" sz="3200">
                <a:latin typeface="Viner Hand ITC" pitchFamily="66" charset="0"/>
                <a:ea typeface="Lao UI" pitchFamily="34" charset="0"/>
                <a:cs typeface="Lao UI" pitchFamily="34" charset="0"/>
              </a:rPr>
            </a:br>
            <a:r>
              <a:rPr lang="en-US" sz="3200">
                <a:latin typeface="Viner Hand ITC" pitchFamily="66" charset="0"/>
                <a:ea typeface="Lao UI" pitchFamily="34" charset="0"/>
                <a:cs typeface="Lao UI" pitchFamily="34" charset="0"/>
              </a:rPr>
              <a:t>the wives of Henry VIII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28600" y="0"/>
            <a:ext cx="25146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4000" dirty="0">
                <a:solidFill>
                  <a:schemeClr val="tx1">
                    <a:lumMod val="75000"/>
                  </a:schemeClr>
                </a:solidFill>
              </a:rPr>
              <a:t>Edward VI</a:t>
            </a:r>
          </a:p>
        </p:txBody>
      </p:sp>
      <p:pic>
        <p:nvPicPr>
          <p:cNvPr id="30723" name="Picture 4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5105400" y="990600"/>
            <a:ext cx="221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King Edward VI</a:t>
            </a:r>
          </a:p>
        </p:txBody>
      </p:sp>
      <p:pic>
        <p:nvPicPr>
          <p:cNvPr id="30725" name="Picture 11" descr="210px-Edward_VI_Scrots_c1550">
            <a:hlinkClick r:id="rId4" tooltip="Edward VI, by William Scrots, c. 1550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04800"/>
            <a:ext cx="20002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2819400" y="4267200"/>
            <a:ext cx="6324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Crowned at the age of nine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Regents ruled during his reign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Had a good relationship with his sisters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He died at the age of 15 from fever &amp; cough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5400" dirty="0">
                <a:solidFill>
                  <a:schemeClr val="tx1">
                    <a:lumMod val="75000"/>
                  </a:schemeClr>
                </a:solidFill>
              </a:rPr>
              <a:t>Mary I</a:t>
            </a:r>
          </a:p>
        </p:txBody>
      </p:sp>
      <p:pic>
        <p:nvPicPr>
          <p:cNvPr id="31747" name="Picture 3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715000" y="5486400"/>
            <a:ext cx="189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Queen Mary I</a:t>
            </a:r>
          </a:p>
        </p:txBody>
      </p:sp>
      <p:pic>
        <p:nvPicPr>
          <p:cNvPr id="31749" name="Picture 5" descr="elizsist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4572000"/>
            <a:ext cx="1349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667000" y="228600"/>
            <a:ext cx="6477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“Bloody Mary” – when she took the throne, she returned Catholicism to England, executing anyone involved in the Protestant Reformation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imprisoned Elizabeth, her sister, in the Tower of London when Elizabeth was 21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However, Mary wed Phillip of Spain, and shortly afterwards became pregnant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</a:schemeClr>
                </a:solidFill>
              </a:rPr>
              <a:t>Mary I</a:t>
            </a:r>
          </a:p>
        </p:txBody>
      </p:sp>
      <p:pic>
        <p:nvPicPr>
          <p:cNvPr id="32771" name="Picture 3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638800" y="6019800"/>
            <a:ext cx="189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Queen Mary I</a:t>
            </a:r>
          </a:p>
        </p:txBody>
      </p:sp>
      <p:pic>
        <p:nvPicPr>
          <p:cNvPr id="32773" name="Picture 5" descr="elizsist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4572000"/>
            <a:ext cx="1349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667000" y="228600"/>
            <a:ext cx="55626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Since she was pregnant with an heir to the throne, she no longer saw Elizabeth as a threat, and released her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Her belly continued to swell, but there was no baby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Mary died from what is now believed to be a large tumor in her stomach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Mary 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</a:schemeClr>
                </a:solidFill>
              </a:rPr>
              <a:t>Elizabeth I</a:t>
            </a:r>
          </a:p>
        </p:txBody>
      </p:sp>
      <p:pic>
        <p:nvPicPr>
          <p:cNvPr id="33795" name="Picture 3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85725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800600" y="6324600"/>
            <a:ext cx="1509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Elizabeth I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667000" y="228600"/>
            <a:ext cx="64770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Queen Elizabeth I took the throne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Considered the best ruler in the history of all of England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Nicknamed the “Virgin Queen”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Restored Protestantism, but ruled with tolerance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Defeat of the Spanish Armada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Huge patron of the arts</a:t>
            </a:r>
          </a:p>
        </p:txBody>
      </p:sp>
      <p:pic>
        <p:nvPicPr>
          <p:cNvPr id="33798" name="Picture 7" descr="queen_elizabeth_armada_portrai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033963"/>
            <a:ext cx="16002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8" descr="QueenElizabethCoronati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5105400"/>
            <a:ext cx="1257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9" descr="Queen Elizabeth - the Elizabethan Er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4953000"/>
            <a:ext cx="1809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9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-228600" y="838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0" dirty="0">
                <a:latin typeface="Monotype Corsiva" pitchFamily="66" charset="0"/>
              </a:rPr>
              <a:t>The Tudor Dynasty</a:t>
            </a:r>
          </a:p>
        </p:txBody>
      </p:sp>
      <p:sp>
        <p:nvSpPr>
          <p:cNvPr id="3076" name="AutoShape 6"/>
          <p:cNvSpPr>
            <a:spLocks noChangeArrowheads="1"/>
          </p:cNvSpPr>
          <p:nvPr/>
        </p:nvSpPr>
        <p:spPr bwMode="auto">
          <a:xfrm>
            <a:off x="4724400" y="2286000"/>
            <a:ext cx="3505200" cy="4038600"/>
          </a:xfrm>
          <a:prstGeom prst="verticalScroll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600">
                <a:latin typeface="Marigold" pitchFamily="66" charset="0"/>
              </a:rPr>
              <a:t>1485</a:t>
            </a:r>
          </a:p>
          <a:p>
            <a:pPr algn="ctr"/>
            <a:r>
              <a:rPr lang="en-US" sz="6600">
                <a:latin typeface="Marigold" pitchFamily="66" charset="0"/>
              </a:rPr>
              <a:t>-</a:t>
            </a:r>
          </a:p>
          <a:p>
            <a:pPr algn="ctr"/>
            <a:r>
              <a:rPr lang="en-US" sz="6600">
                <a:latin typeface="Marigold" pitchFamily="66" charset="0"/>
              </a:rPr>
              <a:t>1603</a:t>
            </a:r>
          </a:p>
        </p:txBody>
      </p:sp>
      <p:pic>
        <p:nvPicPr>
          <p:cNvPr id="34818" name="Picture 2" descr="http://t0.gstatic.com/images?q=tbn:ANd9GcTS4S1-w9q3u7caCAyI-ymiQeYBootUdHMBsnI1Lcet_xYsNFnL6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00400"/>
            <a:ext cx="2152650" cy="21240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Mary 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Elizabeth I</a:t>
            </a:r>
          </a:p>
          <a:p>
            <a:pPr marL="173038" indent="-173038">
              <a:defRPr/>
            </a:pPr>
            <a:r>
              <a:rPr lang="en-US" dirty="0"/>
              <a:t>~~~~~~~~~~~~~</a:t>
            </a:r>
          </a:p>
          <a:p>
            <a:pPr marL="173038" indent="-173038">
              <a:buFontTx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</a:schemeClr>
                </a:solidFill>
              </a:rPr>
              <a:t>James 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not Tudor – </a:t>
            </a:r>
            <a:br>
              <a:rPr lang="en-US" dirty="0"/>
            </a:br>
            <a:r>
              <a:rPr lang="en-US" dirty="0"/>
              <a:t>King of Scotland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667000" y="228600"/>
            <a:ext cx="6477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Elizabeth died in 1603 at the age of seventy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She had ruled England for 45 years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She had no heir to the throne, so the crown passed to King James of Scotland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He ruled well, continuing her love and patronage of the arts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 smtClean="0">
                <a:latin typeface="Arial" charset="0"/>
              </a:rPr>
              <a:t>He also supported religious freedom for the common man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 smtClean="0">
                <a:latin typeface="Arial" charset="0"/>
              </a:rPr>
              <a:t>King </a:t>
            </a:r>
            <a:r>
              <a:rPr lang="en-US" sz="2800" dirty="0">
                <a:latin typeface="Arial" charset="0"/>
              </a:rPr>
              <a:t>James Bible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Mary 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Elizabeth I</a:t>
            </a:r>
          </a:p>
          <a:p>
            <a:pPr marL="173038" indent="-173038">
              <a:defRPr/>
            </a:pPr>
            <a:r>
              <a:rPr lang="en-US" dirty="0"/>
              <a:t>~~~~~~~~~~~~~</a:t>
            </a:r>
          </a:p>
          <a:p>
            <a:pPr marL="173038" indent="-173038">
              <a:buFontTx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</a:schemeClr>
                </a:solidFill>
              </a:rPr>
              <a:t>James 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not Tudor – </a:t>
            </a:r>
            <a:br>
              <a:rPr lang="en-US" dirty="0"/>
            </a:br>
            <a:r>
              <a:rPr lang="en-US" dirty="0"/>
              <a:t>King of Scotland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4038600" y="4876800"/>
            <a:ext cx="1614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King James</a:t>
            </a:r>
          </a:p>
        </p:txBody>
      </p:sp>
      <p:pic>
        <p:nvPicPr>
          <p:cNvPr id="35844" name="Picture 7" descr="kjame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81000"/>
            <a:ext cx="2133600" cy="3680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845" name="Picture 5" descr="kjames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19400"/>
            <a:ext cx="2009775" cy="3467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>
                <a:latin typeface="Monotype Corsiva" pitchFamily="66" charset="0"/>
              </a:rPr>
              <a:t>War of the Roses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" y="1663700"/>
            <a:ext cx="82296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8975" indent="-688975"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English Civil War to determine who would take the throne</a:t>
            </a:r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House of </a:t>
            </a:r>
            <a:r>
              <a:rPr lang="en-US" sz="3200" dirty="0" smtClean="0"/>
              <a:t>York</a:t>
            </a:r>
            <a:endParaRPr lang="en-US" sz="3200" dirty="0"/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House of </a:t>
            </a:r>
            <a:r>
              <a:rPr lang="en-US" sz="3200" dirty="0" smtClean="0"/>
              <a:t>Lancaster </a:t>
            </a:r>
            <a:endParaRPr lang="en-US" sz="3200" dirty="0"/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War lasted from 1453 - 1487</a:t>
            </a:r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Henry of Lancaster led his house to victory</a:t>
            </a:r>
          </a:p>
        </p:txBody>
      </p:sp>
      <p:pic>
        <p:nvPicPr>
          <p:cNvPr id="31746" name="Picture 2" descr="http://t0.gstatic.com/images?q=tbn:ANd9GcTSE-Sj4f4tdksODvGduDn3ZCXz46xmWNWHcwWBakQUpURuaI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2110" y="3962400"/>
            <a:ext cx="1032440" cy="983063"/>
          </a:xfrm>
          <a:prstGeom prst="rect">
            <a:avLst/>
          </a:prstGeom>
          <a:noFill/>
        </p:spPr>
      </p:pic>
      <p:pic>
        <p:nvPicPr>
          <p:cNvPr id="31758" name="Picture 14" descr="http://t2.gstatic.com/images?q=tbn:ANd9GcQySUTXYDlqvEOyZDvZBoVJESDvAUpUi6rg1klu-hmSBKbsBnW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19400"/>
            <a:ext cx="1028700" cy="986617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>
                <a:latin typeface="Monotype Corsiva" pitchFamily="66" charset="0"/>
              </a:rPr>
              <a:t>War of the Roses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2296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/>
              <a:t>Henry Tudor became Henry VII of England</a:t>
            </a:r>
          </a:p>
          <a:p>
            <a:pPr marL="688975" indent="-688975">
              <a:spcBef>
                <a:spcPct val="100000"/>
              </a:spcBef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/>
              <a:t>He married the daughter of the dead leader of the house of York, uniting the two houses</a:t>
            </a:r>
          </a:p>
          <a:p>
            <a:pPr marL="688975" indent="-688975">
              <a:spcBef>
                <a:spcPct val="100000"/>
              </a:spcBef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/>
              <a:t>The TUDOR Dynasty had begun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enryvi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04800"/>
            <a:ext cx="3352800" cy="3101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</a:schemeClr>
                </a:solidFill>
              </a:rPr>
              <a:t>Henry VIII</a:t>
            </a:r>
          </a:p>
        </p:txBody>
      </p:sp>
      <p:pic>
        <p:nvPicPr>
          <p:cNvPr id="7172" name="Picture 5" descr="Tuddoor%2520Ros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6400800" y="35814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Henry VIII</a:t>
            </a:r>
          </a:p>
        </p:txBody>
      </p:sp>
      <p:pic>
        <p:nvPicPr>
          <p:cNvPr id="8" name="Picture 7" descr="h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4038600"/>
            <a:ext cx="3134623" cy="2276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667000" y="3886200"/>
            <a:ext cx="1295400" cy="895350"/>
          </a:xfrm>
          <a:prstGeom prst="rect">
            <a:avLst/>
          </a:prstGeom>
          <a:solidFill>
            <a:schemeClr val="tx1"/>
          </a:solidFill>
          <a:ln w="730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charset="0"/>
              </a:rPr>
              <a:t>Baby Henry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553200" y="3200400"/>
            <a:ext cx="1905000" cy="895350"/>
          </a:xfrm>
          <a:prstGeom prst="rect">
            <a:avLst/>
          </a:prstGeom>
          <a:solidFill>
            <a:schemeClr val="tx1"/>
          </a:solidFill>
          <a:ln w="730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charset="0"/>
              </a:rPr>
              <a:t>Young Henry</a:t>
            </a:r>
          </a:p>
        </p:txBody>
      </p:sp>
      <p:pic>
        <p:nvPicPr>
          <p:cNvPr id="10" name="Picture 9" descr="h8ba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609600"/>
            <a:ext cx="1619250" cy="2828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10" descr="h8chil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685800"/>
            <a:ext cx="2209572" cy="20139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11" descr="h8you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962400"/>
            <a:ext cx="1809750" cy="2524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</a:schemeClr>
                </a:solidFill>
              </a:rPr>
              <a:t>Henry VIII</a:t>
            </a:r>
          </a:p>
        </p:txBody>
      </p:sp>
      <p:pic>
        <p:nvPicPr>
          <p:cNvPr id="8201" name="Picture 5" descr="Tuddoor%2520Ros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 autoUpdateAnimBg="0"/>
      <p:bldP spid="512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saragonbad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19600"/>
            <a:ext cx="14176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676400" y="1981200"/>
            <a:ext cx="662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u="sng">
                <a:latin typeface="Arial" charset="0"/>
              </a:rPr>
              <a:t>The Beginning:</a:t>
            </a:r>
            <a:r>
              <a:rPr lang="en-US" sz="3200">
                <a:latin typeface="Arial" charset="0"/>
              </a:rPr>
              <a:t> </a:t>
            </a:r>
          </a:p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Henry VIII was given permission from the Pope to marry his brother’s widow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#1 – CATHERINE OF ARAGON</a:t>
            </a:r>
          </a:p>
        </p:txBody>
      </p:sp>
      <p:pic>
        <p:nvPicPr>
          <p:cNvPr id="8" name="Picture 7" descr="cath aragon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916" y="4419600"/>
            <a:ext cx="2165494" cy="1800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1219200"/>
            <a:ext cx="83058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u="sng">
                <a:latin typeface="Arial" charset="0"/>
                <a:cs typeface="Arial" charset="0"/>
              </a:rPr>
              <a:t>The Problem: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  <a:cs typeface="Arial" charset="0"/>
              </a:rPr>
              <a:t>Catherine failed to produce a male heir – she only had one surviving child – Mary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  <a:cs typeface="Arial" charset="0"/>
              </a:rPr>
              <a:t>Henry wanted a divorce, but Pope Clement VII wouldn’t invalidate the marriage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  <a:cs typeface="Arial" charset="0"/>
              </a:rPr>
              <a:t>Henry tried to get Church to do what he wanted, and appointed Sir Thomas More as English Cardinal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#1 – CATHERINE OF ARAGON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uiExpand="1" build="p" autoUpdateAnimBg="0"/>
    </p:bldLst>
  </p:timing>
</p:sld>
</file>

<file path=ppt/theme/theme1.xml><?xml version="1.0" encoding="utf-8"?>
<a:theme xmlns:a="http://schemas.openxmlformats.org/drawingml/2006/main" name="RIBBONS">
  <a:themeElements>
    <a:clrScheme name="RIBBONS 1">
      <a:dk1>
        <a:srgbClr val="220011"/>
      </a:dk1>
      <a:lt1>
        <a:srgbClr val="FFFFCC"/>
      </a:lt1>
      <a:dk2>
        <a:srgbClr val="660033"/>
      </a:dk2>
      <a:lt2>
        <a:srgbClr val="FFCC00"/>
      </a:lt2>
      <a:accent1>
        <a:srgbClr val="CC0099"/>
      </a:accent1>
      <a:accent2>
        <a:srgbClr val="56002B"/>
      </a:accent2>
      <a:accent3>
        <a:srgbClr val="B8AAAD"/>
      </a:accent3>
      <a:accent4>
        <a:srgbClr val="DADAAE"/>
      </a:accent4>
      <a:accent5>
        <a:srgbClr val="E2AACA"/>
      </a:accent5>
      <a:accent6>
        <a:srgbClr val="4D0026"/>
      </a:accent6>
      <a:hlink>
        <a:srgbClr val="9C004E"/>
      </a:hlink>
      <a:folHlink>
        <a:srgbClr val="FF6600"/>
      </a:folHlink>
    </a:clrScheme>
    <a:fontScheme name="RIBBON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IBBONS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2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3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4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5">
        <a:dk1>
          <a:srgbClr val="663300"/>
        </a:dk1>
        <a:lt1>
          <a:srgbClr val="FFFFFF"/>
        </a:lt1>
        <a:dk2>
          <a:srgbClr val="000000"/>
        </a:dk2>
        <a:lt2>
          <a:srgbClr val="FFFF99"/>
        </a:lt2>
        <a:accent1>
          <a:srgbClr val="FFCC66"/>
        </a:accent1>
        <a:accent2>
          <a:srgbClr val="FFFFCC"/>
        </a:accent2>
        <a:accent3>
          <a:srgbClr val="FFFFFF"/>
        </a:accent3>
        <a:accent4>
          <a:srgbClr val="562A00"/>
        </a:accent4>
        <a:accent5>
          <a:srgbClr val="FFE2B8"/>
        </a:accent5>
        <a:accent6>
          <a:srgbClr val="E7E7B9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BBONS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Office\Templates\Design Templates 97\RIBBONS.POT</Template>
  <TotalTime>1295</TotalTime>
  <Words>1048</Words>
  <Application>Microsoft Office PowerPoint</Application>
  <PresentationFormat>On-screen Show (4:3)</PresentationFormat>
  <Paragraphs>192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RIBBONS</vt:lpstr>
      <vt:lpstr>Slide 1</vt:lpstr>
      <vt:lpstr>Video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Lettington</dc:creator>
  <cp:lastModifiedBy>Jasmin Vant</cp:lastModifiedBy>
  <cp:revision>77</cp:revision>
  <dcterms:created xsi:type="dcterms:W3CDTF">2000-09-28T23:03:21Z</dcterms:created>
  <dcterms:modified xsi:type="dcterms:W3CDTF">2013-04-08T05:02:22Z</dcterms:modified>
</cp:coreProperties>
</file>